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CFF"/>
    <a:srgbClr val="E0FCFF"/>
    <a:srgbClr val="03C0C4"/>
    <a:srgbClr val="D4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DEC35-C4F7-C746-8026-E4D92A8B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29E44-BFA2-B74B-8251-9D4E6B013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86F3A-9DE8-164B-BE50-5171A4B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D74F5-26A9-0A4E-BC2D-88CF3A50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B0A0C9-C57A-D845-BD2B-3C70566C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6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D2457-74DA-D449-B6AE-73E584BF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F012F0-C171-204B-9EFA-A7510CE1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279C26-1E54-C94F-AC92-675E9C6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859F5-B1FD-5444-A3CD-C5970A92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823BAA-9280-7743-9B2D-0C7B3569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3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C978F1-365A-8444-BB27-6C4DE85FF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FB9B9D-C5C9-2643-8305-244F21E30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BEB74C-393F-304E-8F11-7C6A3C90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7A35A8-70A6-B041-94FA-E9A8F355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909E7-92E5-5D47-8AF4-AB673881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68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2C187-293C-244E-A8BE-850638B3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9624E-DD8F-5949-BE8F-D68F76671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5AC1A5-7947-1747-800F-0FE1431A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820CBA-5DD1-8B4C-BD3F-AE561F19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19216-6C64-594B-8134-0DF1126D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7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DC0DE-D7A9-8B44-BECB-22C09DCB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311DC2-F185-3748-B25A-631A37A9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4B89B8-5817-024F-BB6A-F78B0DC03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0C84DE-0799-0748-A435-058EA2BE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B8DBB-0CB8-FC43-8679-9076B508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42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F7F84-A8B8-D546-9361-07C7A6C6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EDD451-AA41-DF4E-9B42-4A56B198D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BFF48E-1CA6-8D41-A0D1-E4ACF20A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2837AC-557D-6143-AA10-AAA0566F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730EFD-00E9-9B4A-ABFA-01D2F8FA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B65913-9B35-E944-ACF5-73EBA52C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81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7BB40-9747-7646-B123-13821291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9CC104-532B-6049-830F-99317A879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E95670-04F0-5A48-AF14-0C6766013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E19E6C-FB12-2C41-984B-7FD99AF30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421A31-A585-CC44-815D-08E437C1D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AD97DC-967A-254B-B719-486BADE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ABDBCC-82D6-9745-A49D-347E830B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C8766A8-6DA9-F64B-91FA-6BF9AFA3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207A8-21F1-1E43-80BF-5D8B9F77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F47463-A73F-9546-9BF3-974C0AE6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464BA4-8B54-B043-B4D2-4486D747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03C05F-66F3-D248-8A69-70769F96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26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BF6D4EF-BC65-CC49-9116-43CF96FE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696716-C663-EC44-B84F-10F6D669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83D816-F8C4-3B4F-BE7E-56C21458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36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D97F7-2FC6-7740-AC54-376E6BF2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BF61A-B1A5-2246-AD55-3AEF8DCD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7411D2-FC13-554C-88AD-C913B80F0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DF5E79-D57B-824A-B96C-A330AE34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A38D1-A0D7-D346-9683-F52AAEEF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9F4225-C989-9145-A979-9119D1C3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0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26713-2F9C-1C4D-B559-2BB4FB7D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894397-E35B-FF42-80C0-AFA231269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96E8BF-1F53-E04C-AA1C-C2B4E85C5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B92B6C-11F6-CD45-93B1-D0808AB9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E4A923-7D9F-D743-BBE8-3BBB9EA5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7086BD-BD2C-3C43-9F76-64CA5E3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1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A588E-DD1C-664A-B6F3-BCD36029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BF268C-469D-184C-9DC0-F3E1DA03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CF711C-99DC-6646-8645-00A07AA32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F21D-0572-9A4A-8A30-E845E0C72693}" type="datetimeFigureOut">
              <a:rPr lang="ru-RU" smtClean="0"/>
              <a:t>15.09.2024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9799D-8260-DC44-8C05-A154D8B4F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4ED163-E5FB-5E44-B697-D0116C4AB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C3491-ED29-0C44-B7CC-063B22EC4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6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014AB4-C852-A549-8C69-82733DA7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61C92F-D59C-D04B-8D30-F6A0371C0406}"/>
              </a:ext>
            </a:extLst>
          </p:cNvPr>
          <p:cNvSpPr txBox="1">
            <a:spLocks/>
          </p:cNvSpPr>
          <p:nvPr/>
        </p:nvSpPr>
        <p:spPr>
          <a:xfrm>
            <a:off x="1744719" y="467468"/>
            <a:ext cx="3552496" cy="77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Московский государственный технический университет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имени Н.Э. Баумана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31740A3-670D-AE45-9C7E-16B1872FB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" y="4099752"/>
            <a:ext cx="7420304" cy="969691"/>
          </a:xfrm>
        </p:spPr>
        <p:txBody>
          <a:bodyPr anchor="t">
            <a:normAutofit/>
          </a:bodyPr>
          <a:lstStyle/>
          <a:p>
            <a:pPr algn="l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Название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98E3B7D-4CB5-2B40-925D-32F772AF284C}"/>
              </a:ext>
            </a:extLst>
          </p:cNvPr>
          <p:cNvSpPr txBox="1">
            <a:spLocks/>
          </p:cNvSpPr>
          <p:nvPr/>
        </p:nvSpPr>
        <p:spPr>
          <a:xfrm>
            <a:off x="790575" y="3125031"/>
            <a:ext cx="5838497" cy="6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Наименование курса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4EA7BA-701D-8641-90A5-B96FCB3AC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79" y="417665"/>
            <a:ext cx="830536" cy="830536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FFB790B-1EEC-894A-B81E-684E04DCD7DC}"/>
              </a:ext>
            </a:extLst>
          </p:cNvPr>
          <p:cNvSpPr txBox="1">
            <a:spLocks/>
          </p:cNvSpPr>
          <p:nvPr/>
        </p:nvSpPr>
        <p:spPr>
          <a:xfrm>
            <a:off x="6386846" y="467468"/>
            <a:ext cx="3552496" cy="77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ИУ5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«Системы обработки информации 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управления»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B6A912D-C287-684B-9B74-A538DF994C21}"/>
              </a:ext>
            </a:extLst>
          </p:cNvPr>
          <p:cNvSpPr txBox="1">
            <a:spLocks/>
          </p:cNvSpPr>
          <p:nvPr/>
        </p:nvSpPr>
        <p:spPr>
          <a:xfrm>
            <a:off x="790575" y="5371502"/>
            <a:ext cx="1547891" cy="370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Исполнители: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AB66EC5-4C5B-6742-982F-0AC13CC58A72}"/>
              </a:ext>
            </a:extLst>
          </p:cNvPr>
          <p:cNvSpPr txBox="1">
            <a:spLocks/>
          </p:cNvSpPr>
          <p:nvPr/>
        </p:nvSpPr>
        <p:spPr>
          <a:xfrm>
            <a:off x="3097751" y="5371502"/>
            <a:ext cx="2780633" cy="64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</a:p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F9EE72-1F86-2642-BD80-D42826F5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3" y="33719"/>
            <a:ext cx="1406242" cy="1598428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60A0013-F366-5D47-8C9D-E4B52C734792}"/>
              </a:ext>
            </a:extLst>
          </p:cNvPr>
          <p:cNvSpPr txBox="1">
            <a:spLocks/>
          </p:cNvSpPr>
          <p:nvPr/>
        </p:nvSpPr>
        <p:spPr>
          <a:xfrm>
            <a:off x="6155615" y="5371502"/>
            <a:ext cx="2780633" cy="646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ФИО, Группа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3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9A25A-520B-0A4D-B124-98C86983386E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10598046" cy="7345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3B7DF0-5DD9-2942-9C59-C0A6F1849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498922"/>
            <a:ext cx="456595" cy="4532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46228-6C44-D14C-9039-42D8CC2D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6" y="2499470"/>
            <a:ext cx="457481" cy="4541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05D856-1D8B-4146-9BE5-2815A4C8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39" y="2498922"/>
            <a:ext cx="454910" cy="45323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6F7596-8E27-A243-8D89-39FD09FCCAF8}"/>
              </a:ext>
            </a:extLst>
          </p:cNvPr>
          <p:cNvSpPr txBox="1">
            <a:spLocks/>
          </p:cNvSpPr>
          <p:nvPr/>
        </p:nvSpPr>
        <p:spPr>
          <a:xfrm>
            <a:off x="794477" y="3277843"/>
            <a:ext cx="2968053" cy="2283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Информировать студентов о событиях кафедры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CDB0BF-74F0-1442-8C9E-AD2BB17E9D2C}"/>
              </a:ext>
            </a:extLst>
          </p:cNvPr>
          <p:cNvSpPr txBox="1">
            <a:spLocks/>
          </p:cNvSpPr>
          <p:nvPr/>
        </p:nvSpPr>
        <p:spPr>
          <a:xfrm>
            <a:off x="4527029" y="3277843"/>
            <a:ext cx="2848130" cy="2283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Собрать информацию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 кафедре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едином портале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A7C5245-EE6E-F243-97EC-A1CB4B735C34}"/>
              </a:ext>
            </a:extLst>
          </p:cNvPr>
          <p:cNvSpPr txBox="1">
            <a:spLocks/>
          </p:cNvSpPr>
          <p:nvPr/>
        </p:nvSpPr>
        <p:spPr>
          <a:xfrm>
            <a:off x="8289560" y="3277842"/>
            <a:ext cx="2923082" cy="22835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Привлечь абитуриентов </a:t>
            </a:r>
          </a:p>
          <a:p>
            <a:pPr algn="l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кафедру</a:t>
            </a:r>
          </a:p>
          <a:p>
            <a:pPr algn="l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4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8B5747D-D6C6-1C4B-B941-477B7B5C0134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3974790" cy="288678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 прецедентов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714E6D-843B-B547-A6A6-72DC4C27E077}"/>
              </a:ext>
            </a:extLst>
          </p:cNvPr>
          <p:cNvSpPr txBox="1">
            <a:spLocks/>
          </p:cNvSpPr>
          <p:nvPr/>
        </p:nvSpPr>
        <p:spPr>
          <a:xfrm>
            <a:off x="794477" y="2553615"/>
            <a:ext cx="3270747" cy="1501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типа пользователей:</a:t>
            </a:r>
          </a:p>
          <a:p>
            <a:pPr algn="l"/>
            <a:endParaRPr lang="ru-RU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студент / гость</a:t>
            </a: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работник кафедры</a:t>
            </a:r>
          </a:p>
          <a:p>
            <a:pPr algn="l"/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 администратор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D1BCEA-5FAE-0A4A-A8CB-C455B1BF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62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391E2-0286-EB43-9F5D-B1FE17A9DD87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10598046" cy="73451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Стек технологий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9648EE-CFA8-FD4F-A471-F2466568309B}"/>
              </a:ext>
            </a:extLst>
          </p:cNvPr>
          <p:cNvSpPr txBox="1">
            <a:spLocks/>
          </p:cNvSpPr>
          <p:nvPr/>
        </p:nvSpPr>
        <p:spPr>
          <a:xfrm>
            <a:off x="794476" y="1947900"/>
            <a:ext cx="3170188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C59D660-F2BE-934B-B540-6287C571DE32}"/>
              </a:ext>
            </a:extLst>
          </p:cNvPr>
          <p:cNvSpPr txBox="1">
            <a:spLocks/>
          </p:cNvSpPr>
          <p:nvPr/>
        </p:nvSpPr>
        <p:spPr>
          <a:xfrm>
            <a:off x="4498488" y="1947900"/>
            <a:ext cx="2968054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C50BA5-C1D0-AC40-8908-24A98DED2B8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498488" y="2330157"/>
            <a:ext cx="2102400" cy="46686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4A2803A-2789-CC4B-98C1-95B4E9F7A16B}"/>
              </a:ext>
            </a:extLst>
          </p:cNvPr>
          <p:cNvSpPr txBox="1">
            <a:spLocks/>
          </p:cNvSpPr>
          <p:nvPr/>
        </p:nvSpPr>
        <p:spPr>
          <a:xfrm>
            <a:off x="8534330" y="1947900"/>
            <a:ext cx="2968054" cy="38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E5AD6B-4010-1943-B3D7-FEB5E41629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3757" y="2319596"/>
            <a:ext cx="2102400" cy="45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A6B6AA-8AC3-F44C-AA9B-E23E907429C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76" y="2330158"/>
            <a:ext cx="2102400" cy="46687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97ACD4E-8CD9-2A49-A22D-082F009CB6C7}"/>
              </a:ext>
            </a:extLst>
          </p:cNvPr>
          <p:cNvSpPr txBox="1">
            <a:spLocks/>
          </p:cNvSpPr>
          <p:nvPr/>
        </p:nvSpPr>
        <p:spPr>
          <a:xfrm>
            <a:off x="794476" y="2646380"/>
            <a:ext cx="3270747" cy="20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 toolkit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storybook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EC7A7D1-5A18-E84F-9D8B-843CEF650BBA}"/>
              </a:ext>
            </a:extLst>
          </p:cNvPr>
          <p:cNvSpPr txBox="1">
            <a:spLocks/>
          </p:cNvSpPr>
          <p:nvPr/>
        </p:nvSpPr>
        <p:spPr>
          <a:xfrm>
            <a:off x="4498488" y="2646380"/>
            <a:ext cx="3270747" cy="2071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django_rest_framework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corsheaders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djoser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rest_framework_simplejwt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PostgreSQL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4DF92075-6B7D-6341-B182-67CBE8A90513}"/>
              </a:ext>
            </a:extLst>
          </p:cNvPr>
          <p:cNvSpPr txBox="1">
            <a:spLocks/>
          </p:cNvSpPr>
          <p:nvPr/>
        </p:nvSpPr>
        <p:spPr>
          <a:xfrm>
            <a:off x="8573757" y="2646380"/>
            <a:ext cx="3270747" cy="1173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5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9" y="674559"/>
            <a:ext cx="7362932" cy="74516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Методы веб-сервиса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CD23A-F12F-9F49-89D5-DE418FE8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1606062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4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8" y="674558"/>
            <a:ext cx="3284035" cy="217024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ADC174-638C-E94B-8990-2CD11E3E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053" y="817196"/>
            <a:ext cx="7239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EC376B-D2F1-0E40-82B8-AD6C56B7798F}"/>
              </a:ext>
            </a:extLst>
          </p:cNvPr>
          <p:cNvSpPr txBox="1">
            <a:spLocks/>
          </p:cNvSpPr>
          <p:nvPr/>
        </p:nvSpPr>
        <p:spPr>
          <a:xfrm>
            <a:off x="794479" y="674558"/>
            <a:ext cx="3849710" cy="228520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Sequence-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 веб-сервиса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79343-E953-FD45-9AC5-D2C3F6B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42" y="5552"/>
            <a:ext cx="516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6CA98B-C248-5840-BE06-2A0432BA53A7}"/>
              </a:ext>
            </a:extLst>
          </p:cNvPr>
          <p:cNvSpPr txBox="1">
            <a:spLocks/>
          </p:cNvSpPr>
          <p:nvPr/>
        </p:nvSpPr>
        <p:spPr>
          <a:xfrm>
            <a:off x="794479" y="674559"/>
            <a:ext cx="7362932" cy="74516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Deployment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D8EDF0-EE7D-7447-99D2-183CB85F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46" y="1789235"/>
            <a:ext cx="889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101</Words>
  <Application>Microsoft Macintosh PowerPoint</Application>
  <PresentationFormat>Широкоэкранный</PresentationFormat>
  <Paragraphs>41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Название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МЕТОДИКА ПОСТРОЕНИЯ КОНЦЕПТУАЛЬНЫХ СХЕМ ПРИ АНАЛИЗЕ ТЕКСТА С ПОМОЩЬЮ ФОРМАЛЬНОЙ ГРАММАТИКИ</dc:title>
  <dc:creator>Елизавета Бредня</dc:creator>
  <cp:lastModifiedBy>Microsoft Office User</cp:lastModifiedBy>
  <cp:revision>30</cp:revision>
  <dcterms:created xsi:type="dcterms:W3CDTF">2022-05-23T16:07:52Z</dcterms:created>
  <dcterms:modified xsi:type="dcterms:W3CDTF">2024-09-15T16:45:32Z</dcterms:modified>
</cp:coreProperties>
</file>